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BCCA3-E022-4220-885A-1C60945C5E87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BE7A4-26F6-48AA-B516-B62443B52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BE7A4-26F6-48AA-B516-B62443B525A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0a6635238faf0ab6688be6e2f490754e4142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3768" y="1196752"/>
            <a:ext cx="489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Занятие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«Любим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мы играть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в футбол»</a:t>
            </a:r>
            <a:endParaRPr lang="ru-RU" sz="4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ello_html_m43c97258.jp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332656"/>
            <a:ext cx="7668344" cy="616530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Задачи:</a:t>
            </a: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Оздоровительные:</a:t>
            </a:r>
          </a:p>
          <a:p>
            <a:pPr>
              <a:buNone/>
            </a:pPr>
            <a:r>
              <a:rPr lang="ru-RU" sz="5000" dirty="0" smtClean="0"/>
              <a:t>1. Способствовать укреплению основных групп мышц.</a:t>
            </a:r>
          </a:p>
          <a:p>
            <a:pPr>
              <a:buNone/>
            </a:pPr>
            <a:r>
              <a:rPr lang="ru-RU" sz="5000" dirty="0" smtClean="0"/>
              <a:t>2. Обеспечить развитие и тренировку всех систем и функций организма ребенка через специально организованные, оптимальные для данного возраста физические нагрузки.</a:t>
            </a:r>
          </a:p>
          <a:p>
            <a:pPr>
              <a:buNone/>
            </a:pPr>
            <a:r>
              <a:rPr lang="ru-RU" sz="5000" dirty="0" smtClean="0"/>
              <a:t>3. Формировать навыки правильной осанки с помощью упражнений с мячом.</a:t>
            </a: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Коррекционно-развивающие:</a:t>
            </a:r>
          </a:p>
          <a:p>
            <a:pPr>
              <a:buNone/>
            </a:pPr>
            <a:r>
              <a:rPr lang="ru-RU" sz="5000" dirty="0" smtClean="0"/>
              <a:t>1. Формировать умения передачи мяча друг другу носком ноги.</a:t>
            </a:r>
          </a:p>
          <a:p>
            <a:pPr>
              <a:buNone/>
            </a:pPr>
            <a:r>
              <a:rPr lang="ru-RU" sz="5000" dirty="0" smtClean="0"/>
              <a:t>2. Закреплять умения и навыки владения мячом: ведение ногой мяча между предметами, по прямой линии.</a:t>
            </a:r>
          </a:p>
          <a:p>
            <a:pPr>
              <a:buNone/>
            </a:pPr>
            <a:r>
              <a:rPr lang="ru-RU" sz="5000" dirty="0" smtClean="0"/>
              <a:t>3. Развивать координационные способности, двигательную реакцию, ориентировку в пространстве, глазомер, точность.</a:t>
            </a: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Воспитательные:</a:t>
            </a:r>
          </a:p>
          <a:p>
            <a:pPr>
              <a:buNone/>
            </a:pPr>
            <a:r>
              <a:rPr lang="ru-RU" sz="5000" dirty="0" smtClean="0"/>
              <a:t>1. Воспитывать у детей интерес к действиям с мячом, желание участвовать в играх - эстафетах.</a:t>
            </a:r>
          </a:p>
          <a:p>
            <a:pPr>
              <a:buNone/>
            </a:pPr>
            <a:r>
              <a:rPr lang="ru-RU" sz="5000" dirty="0" smtClean="0"/>
              <a:t>2. Развивать навыки поведения в коллективе, воспитывать товарищеские взаимоотношения, основанные на сотрудничестве и взаимопомощи в играх с мячом.</a:t>
            </a:r>
          </a:p>
          <a:p>
            <a:pPr>
              <a:buNone/>
            </a:pPr>
            <a:r>
              <a:rPr lang="ru-RU" sz="5000" dirty="0" smtClean="0"/>
              <a:t>3. Создавать эмоционально - положительный настрой.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1216753">
            <a:off x="943370" y="1109494"/>
            <a:ext cx="3167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Гость занятия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1124744"/>
            <a:ext cx="2361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Разминка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7664" y="1124744"/>
            <a:ext cx="36311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Основная часть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1208525">
            <a:off x="1580442" y="1108981"/>
            <a:ext cx="2297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Эстафеты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51720" y="1268760"/>
            <a:ext cx="51305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Игра в футбол парами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3c97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1124744"/>
            <a:ext cx="3667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Анализ занятия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167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1007158</dc:creator>
  <cp:lastModifiedBy>1007158</cp:lastModifiedBy>
  <cp:revision>6</cp:revision>
  <dcterms:created xsi:type="dcterms:W3CDTF">2019-11-10T12:22:00Z</dcterms:created>
  <dcterms:modified xsi:type="dcterms:W3CDTF">2019-11-27T06:10:58Z</dcterms:modified>
</cp:coreProperties>
</file>